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63" r:id="rId6"/>
    <p:sldId id="260" r:id="rId7"/>
    <p:sldId id="259" r:id="rId8"/>
    <p:sldId id="261" r:id="rId9"/>
    <p:sldId id="269" r:id="rId10"/>
    <p:sldId id="264" r:id="rId11"/>
    <p:sldId id="266" r:id="rId12"/>
    <p:sldId id="267" r:id="rId13"/>
    <p:sldId id="268" r:id="rId14"/>
    <p:sldId id="270" r:id="rId15"/>
    <p:sldId id="271" r:id="rId16"/>
    <p:sldId id="272" r:id="rId17"/>
    <p:sldId id="273"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4660"/>
  </p:normalViewPr>
  <p:slideViewPr>
    <p:cSldViewPr snapToGrid="0">
      <p:cViewPr varScale="1">
        <p:scale>
          <a:sx n="114" d="100"/>
          <a:sy n="114" d="100"/>
        </p:scale>
        <p:origin x="63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anley Blakemore" userId="738def75040d6fd8" providerId="LiveId" clId="{A63C87C7-8FA1-4F09-9A1D-88342B90394C}"/>
    <pc:docChg chg="modSld">
      <pc:chgData name="Stanley Blakemore" userId="738def75040d6fd8" providerId="LiveId" clId="{A63C87C7-8FA1-4F09-9A1D-88342B90394C}" dt="2018-04-21T14:13:14.447" v="3" actId="14100"/>
      <pc:docMkLst>
        <pc:docMk/>
      </pc:docMkLst>
      <pc:sldChg chg="modSp">
        <pc:chgData name="Stanley Blakemore" userId="738def75040d6fd8" providerId="LiveId" clId="{A63C87C7-8FA1-4F09-9A1D-88342B90394C}" dt="2018-04-21T14:12:59.684" v="1" actId="14100"/>
        <pc:sldMkLst>
          <pc:docMk/>
          <pc:sldMk cId="3256691765" sldId="262"/>
        </pc:sldMkLst>
        <pc:picChg chg="mod">
          <ac:chgData name="Stanley Blakemore" userId="738def75040d6fd8" providerId="LiveId" clId="{A63C87C7-8FA1-4F09-9A1D-88342B90394C}" dt="2018-04-21T14:12:59.684" v="1" actId="14100"/>
          <ac:picMkLst>
            <pc:docMk/>
            <pc:sldMk cId="3256691765" sldId="262"/>
            <ac:picMk id="7" creationId="{F94072B1-24D0-4782-97FF-10B066A771BF}"/>
          </ac:picMkLst>
        </pc:picChg>
      </pc:sldChg>
      <pc:sldChg chg="modSp">
        <pc:chgData name="Stanley Blakemore" userId="738def75040d6fd8" providerId="LiveId" clId="{A63C87C7-8FA1-4F09-9A1D-88342B90394C}" dt="2018-04-21T14:13:14.447" v="3" actId="14100"/>
        <pc:sldMkLst>
          <pc:docMk/>
          <pc:sldMk cId="1587028171" sldId="263"/>
        </pc:sldMkLst>
        <pc:picChg chg="mod">
          <ac:chgData name="Stanley Blakemore" userId="738def75040d6fd8" providerId="LiveId" clId="{A63C87C7-8FA1-4F09-9A1D-88342B90394C}" dt="2018-04-21T14:13:14.447" v="3" actId="14100"/>
          <ac:picMkLst>
            <pc:docMk/>
            <pc:sldMk cId="1587028171" sldId="263"/>
            <ac:picMk id="4" creationId="{E9D47459-FDB8-4E9E-B097-7C3E5B659AE3}"/>
          </ac:picMkLst>
        </pc:picChg>
      </pc:sldChg>
    </pc:docChg>
  </pc:docChgLst>
</pc:chgInfo>
</file>

<file path=ppt/media/image1.png>
</file>

<file path=ppt/media/image2.png>
</file>

<file path=ppt/media/image3.png>
</file>

<file path=ppt/media/image4.jpg>
</file>

<file path=ppt/media/image5.png>
</file>

<file path=ppt/media/image6.pn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3B8C2-2BAA-4782-BF6A-3D5BE863E4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2DE636B-B4B0-481C-A21E-F6D4A6A4CD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DBCD738-8CF8-4D0E-884F-16BB28BA4B62}"/>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038FBCB1-DB26-4CE0-8FAC-ACED66D6BC0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9401D40-1133-4BF5-ADF0-D1BBAD66EDDF}"/>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435450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5529F-65DF-458B-97C6-0C122A5AC50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00DD99C-2537-428E-A8C9-01DFBBBA8E0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4D0DA7-39D7-47D6-83E7-A41590E4C1E3}"/>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D438A218-99F6-44F8-8D8B-8304A31619D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283E8C-37F6-4494-B04F-475202E36357}"/>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696199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DFC53F-FF22-41AA-B516-46B2D43430B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C6652EC-05A7-43D2-914E-8AF77559DE5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FBD5F3-4926-48D1-A41F-2F33EBBAC9E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21C5407C-4A50-4B9F-ADB1-C5AC93E1764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D84A8E5-1045-4F3F-8A2F-F7CD4B729E0B}"/>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1541633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87032-059A-4FD5-8160-F3C64947C59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A41C104-F960-4BDB-9307-9509ABE677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81F350A-7E30-47C4-AC85-9EAE1ACB19F3}"/>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C5479754-492D-478B-96E1-0872B014C32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4B3C8D7-8140-4C8E-9863-11256A18351E}"/>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842648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53455-88A4-4DAC-91E0-9E214827E9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C7D6E9D-05FE-4F7F-ADF9-810F5250F8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587A799-83D9-4E16-B331-B0EA4A5EE5BD}"/>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CE3198E6-535E-4793-9C2F-55681B3273A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6EEB7DD-B72A-43C6-96CA-98713830488C}"/>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489463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8A4D5-DE57-4A6C-934C-A146ECBB35B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887B51-5FD8-45EC-84A4-7938EC1657B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0A83B74-FABD-4D2F-82DC-A9EA83EBCB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B826E02-AF36-4A16-828C-7AA9702D439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B2E7FF0F-B41F-4A22-80C2-BA62F6AAE79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4893546-6573-4317-BF84-7EF7BCDEF3C9}"/>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769479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1E6A5-4753-469A-8093-A79C0367F12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067388F-E380-44EE-A4BD-1DEA80481C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00E8083-AFEF-4279-A8CE-A4314657AD8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EB9EDA2-511B-4A08-A1D3-A1ECECB4B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2691015-1C9A-495E-A235-46BE61781C8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51DDD86-C293-4CBE-9EE5-7B36E5EBBC1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8" name="Footer Placeholder 7">
            <a:extLst>
              <a:ext uri="{FF2B5EF4-FFF2-40B4-BE49-F238E27FC236}">
                <a16:creationId xmlns:a16="http://schemas.microsoft.com/office/drawing/2014/main" id="{59346032-CACF-4FF9-A469-36C20FB12BD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CC745D9-9FC6-40BB-B7D2-04F361392F5F}"/>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006758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99FC1-7242-4D4E-9B37-32CC44B1B87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223BFE5-FBA2-4475-9E6D-F172D23E93E2}"/>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4" name="Footer Placeholder 3">
            <a:extLst>
              <a:ext uri="{FF2B5EF4-FFF2-40B4-BE49-F238E27FC236}">
                <a16:creationId xmlns:a16="http://schemas.microsoft.com/office/drawing/2014/main" id="{30CAEAF9-34CF-41DE-A382-7BBA84D7FD4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8F6D195-A6A6-4674-90A6-89E2385B4CA6}"/>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258694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E82624-B292-4672-B6B4-8B5DD61EC0C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3" name="Footer Placeholder 2">
            <a:extLst>
              <a:ext uri="{FF2B5EF4-FFF2-40B4-BE49-F238E27FC236}">
                <a16:creationId xmlns:a16="http://schemas.microsoft.com/office/drawing/2014/main" id="{475C8409-6289-446D-91D3-A55C4491749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4BC7051-FA54-4AEB-AADB-1CBA3F8D4DBB}"/>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96581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5271B-519F-4427-B570-F40B19D760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69ABF07-7F7B-46B6-AB01-E3D2F5F5BF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3BE87B1-F7D8-4FC0-9360-780E5F5F1D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86672B-EB14-4CFE-882F-5BCBF4AB57E9}"/>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8E12A6DA-2EFB-4210-90E1-CD84CD7DA2C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A10FA8-F510-4A49-A01E-EEBBC542D3D1}"/>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369620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9B80C-A019-4353-AB26-B9DEDF0BE7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B509A0A-E8E0-4D16-8574-1516359973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CC22915-BA02-48C9-80DE-4999BB7118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3973D9-3F97-419B-AA8D-950B486475F1}"/>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8CB149DF-D8F1-4DE0-B7E6-744C38EAB6A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258A984-6731-4CD5-9714-01960CAF2B0E}"/>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31252850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025F5C-FFDC-4F92-BB12-58C34487FE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8B80A4D-B96B-4E0C-A616-BAC1BE2CE6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52BCFBB-7AB4-4866-B9A8-4CA4F7954B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936B658D-1053-4FC8-856B-8EAE0E1C05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4E16D4C-CEAB-403A-AFCE-B3B05603E0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5C0016-C171-4B46-9334-A3F8B5D1E861}" type="slidenum">
              <a:rPr lang="en-GB" smtClean="0"/>
              <a:t>‹#›</a:t>
            </a:fld>
            <a:endParaRPr lang="en-GB"/>
          </a:p>
        </p:txBody>
      </p:sp>
    </p:spTree>
    <p:extLst>
      <p:ext uri="{BB962C8B-B14F-4D97-AF65-F5344CB8AC3E}">
        <p14:creationId xmlns:p14="http://schemas.microsoft.com/office/powerpoint/2010/main" val="3585158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D61E1E-1B1D-4570-9D78-7D7F530A8E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49373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39D2-CA68-40B6-B81F-67C219F0ECC1}"/>
              </a:ext>
            </a:extLst>
          </p:cNvPr>
          <p:cNvSpPr>
            <a:spLocks noGrp="1"/>
          </p:cNvSpPr>
          <p:nvPr>
            <p:ph type="title"/>
          </p:nvPr>
        </p:nvSpPr>
        <p:spPr/>
        <p:txBody>
          <a:bodyPr/>
          <a:lstStyle/>
          <a:p>
            <a:r>
              <a:rPr lang="en-GB" dirty="0"/>
              <a:t>Extra features added (Danny)</a:t>
            </a:r>
          </a:p>
        </p:txBody>
      </p:sp>
      <p:sp>
        <p:nvSpPr>
          <p:cNvPr id="3" name="Content Placeholder 2">
            <a:extLst>
              <a:ext uri="{FF2B5EF4-FFF2-40B4-BE49-F238E27FC236}">
                <a16:creationId xmlns:a16="http://schemas.microsoft.com/office/drawing/2014/main" id="{43B8F70B-5B34-47B9-9546-D1BEFF009F85}"/>
              </a:ext>
            </a:extLst>
          </p:cNvPr>
          <p:cNvSpPr>
            <a:spLocks noGrp="1"/>
          </p:cNvSpPr>
          <p:nvPr>
            <p:ph idx="1"/>
          </p:nvPr>
        </p:nvSpPr>
        <p:spPr/>
        <p:txBody>
          <a:bodyPr/>
          <a:lstStyle/>
          <a:p>
            <a:r>
              <a:rPr lang="en-GB" dirty="0"/>
              <a:t>Due to having more time than anticipated we were able to create more feature for our game, these being:</a:t>
            </a:r>
          </a:p>
          <a:p>
            <a:r>
              <a:rPr lang="en-GB" dirty="0"/>
              <a:t>Destructible Terrain</a:t>
            </a:r>
          </a:p>
          <a:p>
            <a:r>
              <a:rPr lang="en-GB" dirty="0"/>
              <a:t>Additional Sprites</a:t>
            </a:r>
          </a:p>
          <a:p>
            <a:r>
              <a:rPr lang="en-GB"/>
              <a:t>More art</a:t>
            </a:r>
            <a:endParaRPr lang="en-GB" dirty="0"/>
          </a:p>
        </p:txBody>
      </p:sp>
    </p:spTree>
    <p:extLst>
      <p:ext uri="{BB962C8B-B14F-4D97-AF65-F5344CB8AC3E}">
        <p14:creationId xmlns:p14="http://schemas.microsoft.com/office/powerpoint/2010/main" val="5774276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2F78F-CDCE-401E-84A1-43ECA367C315}"/>
              </a:ext>
            </a:extLst>
          </p:cNvPr>
          <p:cNvSpPr>
            <a:spLocks noGrp="1"/>
          </p:cNvSpPr>
          <p:nvPr>
            <p:ph type="title"/>
          </p:nvPr>
        </p:nvSpPr>
        <p:spPr/>
        <p:txBody>
          <a:bodyPr/>
          <a:lstStyle/>
          <a:p>
            <a:r>
              <a:rPr lang="en-GB" dirty="0"/>
              <a:t>Bugs – Coding (Gary)</a:t>
            </a:r>
          </a:p>
        </p:txBody>
      </p:sp>
      <p:sp>
        <p:nvSpPr>
          <p:cNvPr id="3" name="Content Placeholder 2">
            <a:extLst>
              <a:ext uri="{FF2B5EF4-FFF2-40B4-BE49-F238E27FC236}">
                <a16:creationId xmlns:a16="http://schemas.microsoft.com/office/drawing/2014/main" id="{E58059F5-1D95-4522-AFB7-AF86DF852EC3}"/>
              </a:ext>
            </a:extLst>
          </p:cNvPr>
          <p:cNvSpPr>
            <a:spLocks noGrp="1"/>
          </p:cNvSpPr>
          <p:nvPr>
            <p:ph idx="1"/>
          </p:nvPr>
        </p:nvSpPr>
        <p:spPr/>
        <p:txBody>
          <a:bodyPr>
            <a:normAutofit lnSpcReduction="10000"/>
          </a:bodyPr>
          <a:lstStyle/>
          <a:p>
            <a:r>
              <a:rPr lang="en-GB" dirty="0"/>
              <a:t>There was bug with the original health bars where only the first ant blueprint in the game would have a working health bar; this was due to the health bar being bound to this ant. This issue was solved by instead of binding the health bar to an ant, the ant blueprint would instead cast to the health bar, this allowed for functioning individual health bars all using the same blueprint.</a:t>
            </a:r>
          </a:p>
          <a:p>
            <a:r>
              <a:rPr lang="en-GB" dirty="0"/>
              <a:t>There were numerous bugs where the editor would return errors when trying to delete things that were already being destroyed, for example the rocks in the first level and bullets in the dead zone of the second level.  This bug was largely fixed by adding a delay after each destroy command to let it work and prevent them from stacking up on the same object as they would run on </a:t>
            </a:r>
            <a:r>
              <a:rPr lang="en-GB"/>
              <a:t>each tick.</a:t>
            </a:r>
            <a:endParaRPr lang="en-GB" dirty="0"/>
          </a:p>
        </p:txBody>
      </p:sp>
    </p:spTree>
    <p:extLst>
      <p:ext uri="{BB962C8B-B14F-4D97-AF65-F5344CB8AC3E}">
        <p14:creationId xmlns:p14="http://schemas.microsoft.com/office/powerpoint/2010/main" val="2796128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FB410-1D3A-4764-BFA0-26618F1D9C6E}"/>
              </a:ext>
            </a:extLst>
          </p:cNvPr>
          <p:cNvSpPr>
            <a:spLocks noGrp="1"/>
          </p:cNvSpPr>
          <p:nvPr>
            <p:ph type="title"/>
          </p:nvPr>
        </p:nvSpPr>
        <p:spPr/>
        <p:txBody>
          <a:bodyPr/>
          <a:lstStyle/>
          <a:p>
            <a:r>
              <a:rPr lang="en-GB" dirty="0"/>
              <a:t>Bugs – Graphics (Gary)</a:t>
            </a:r>
          </a:p>
        </p:txBody>
      </p:sp>
      <p:sp>
        <p:nvSpPr>
          <p:cNvPr id="3" name="Content Placeholder 2">
            <a:extLst>
              <a:ext uri="{FF2B5EF4-FFF2-40B4-BE49-F238E27FC236}">
                <a16:creationId xmlns:a16="http://schemas.microsoft.com/office/drawing/2014/main" id="{1037F41F-990D-4640-978C-5D8268DA58D6}"/>
              </a:ext>
            </a:extLst>
          </p:cNvPr>
          <p:cNvSpPr>
            <a:spLocks noGrp="1"/>
          </p:cNvSpPr>
          <p:nvPr>
            <p:ph idx="1"/>
          </p:nvPr>
        </p:nvSpPr>
        <p:spPr/>
        <p:txBody>
          <a:bodyPr>
            <a:normAutofit fontScale="85000" lnSpcReduction="20000"/>
          </a:bodyPr>
          <a:lstStyle/>
          <a:p>
            <a:r>
              <a:rPr lang="en-GB" dirty="0"/>
              <a:t>There were issues with the original picnic table where the ants would slip off of the table during gameplay even though it seemed as if they shouldn’t, this was due to the fact that the table was slightly uneven. This was fixed </a:t>
            </a:r>
            <a:r>
              <a:rPr lang="en-GB"/>
              <a:t>by recreating the table in 3DS Max. </a:t>
            </a:r>
            <a:endParaRPr lang="en-GB" dirty="0"/>
          </a:p>
          <a:p>
            <a:r>
              <a:rPr lang="en-GB" dirty="0"/>
              <a:t>There was a bug involving the death animation of the ants where when an ant reached 0 health instead of playing the death animation fully, only one frame would be displayed. This was fixed by making the death animation one of the flipbook states of the sprite which would be applicated on death, rather the just trying to change activate it directly through a blueprint.</a:t>
            </a:r>
          </a:p>
          <a:p>
            <a:r>
              <a:rPr lang="en-GB" dirty="0"/>
              <a:t>There was a bug in one of the later iterations of our demo which involved players being knocked out of the play area at high speeds when near an exploding destructible item. This was due to the collision properties of the debris and was fixed by setting the debris to pass through the players instead of colliding with them.</a:t>
            </a:r>
          </a:p>
          <a:p>
            <a:endParaRPr lang="en-GB" dirty="0"/>
          </a:p>
        </p:txBody>
      </p:sp>
    </p:spTree>
    <p:extLst>
      <p:ext uri="{BB962C8B-B14F-4D97-AF65-F5344CB8AC3E}">
        <p14:creationId xmlns:p14="http://schemas.microsoft.com/office/powerpoint/2010/main" val="1155397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F1B65-6F40-4AA7-AB94-5C7C0426B153}"/>
              </a:ext>
            </a:extLst>
          </p:cNvPr>
          <p:cNvSpPr>
            <a:spLocks noGrp="1"/>
          </p:cNvSpPr>
          <p:nvPr>
            <p:ph type="title"/>
          </p:nvPr>
        </p:nvSpPr>
        <p:spPr/>
        <p:txBody>
          <a:bodyPr/>
          <a:lstStyle/>
          <a:p>
            <a:r>
              <a:rPr lang="en-GB" dirty="0"/>
              <a:t>Conclusion (Danny)</a:t>
            </a:r>
          </a:p>
        </p:txBody>
      </p:sp>
      <p:sp>
        <p:nvSpPr>
          <p:cNvPr id="3" name="Content Placeholder 2">
            <a:extLst>
              <a:ext uri="{FF2B5EF4-FFF2-40B4-BE49-F238E27FC236}">
                <a16:creationId xmlns:a16="http://schemas.microsoft.com/office/drawing/2014/main" id="{015734A6-6474-4FBB-A0B7-14AB30A8FA53}"/>
              </a:ext>
            </a:extLst>
          </p:cNvPr>
          <p:cNvSpPr>
            <a:spLocks noGrp="1"/>
          </p:cNvSpPr>
          <p:nvPr>
            <p:ph idx="1"/>
          </p:nvPr>
        </p:nvSpPr>
        <p:spPr/>
        <p:txBody>
          <a:bodyPr/>
          <a:lstStyle/>
          <a:p>
            <a:r>
              <a:rPr lang="en-GB" dirty="0"/>
              <a:t>What we learnt</a:t>
            </a:r>
          </a:p>
          <a:p>
            <a:r>
              <a:rPr lang="en-GB" dirty="0"/>
              <a:t>Team dynamics</a:t>
            </a:r>
          </a:p>
          <a:p>
            <a:r>
              <a:rPr lang="en-GB" dirty="0"/>
              <a:t>What went well</a:t>
            </a:r>
          </a:p>
          <a:p>
            <a:r>
              <a:rPr lang="en-GB" dirty="0"/>
              <a:t>What could’ve been better</a:t>
            </a:r>
          </a:p>
          <a:p>
            <a:r>
              <a:rPr lang="en-GB" dirty="0"/>
              <a:t>How we felt about the game</a:t>
            </a:r>
          </a:p>
        </p:txBody>
      </p:sp>
    </p:spTree>
    <p:extLst>
      <p:ext uri="{BB962C8B-B14F-4D97-AF65-F5344CB8AC3E}">
        <p14:creationId xmlns:p14="http://schemas.microsoft.com/office/powerpoint/2010/main" val="1709177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AE18-943C-4542-9CB4-296AA907D164}"/>
              </a:ext>
            </a:extLst>
          </p:cNvPr>
          <p:cNvSpPr>
            <a:spLocks noGrp="1"/>
          </p:cNvSpPr>
          <p:nvPr>
            <p:ph type="title"/>
          </p:nvPr>
        </p:nvSpPr>
        <p:spPr/>
        <p:txBody>
          <a:bodyPr/>
          <a:lstStyle/>
          <a:p>
            <a:r>
              <a:rPr lang="en-GB" dirty="0"/>
              <a:t>What have we learnt</a:t>
            </a:r>
          </a:p>
        </p:txBody>
      </p:sp>
      <p:sp>
        <p:nvSpPr>
          <p:cNvPr id="3" name="Content Placeholder 2">
            <a:extLst>
              <a:ext uri="{FF2B5EF4-FFF2-40B4-BE49-F238E27FC236}">
                <a16:creationId xmlns:a16="http://schemas.microsoft.com/office/drawing/2014/main" id="{E82B1CFB-5ABD-475F-9694-C412BD198219}"/>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288291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B6004-BE6F-4F53-8B9C-1DD1CBC20BD1}"/>
              </a:ext>
            </a:extLst>
          </p:cNvPr>
          <p:cNvSpPr>
            <a:spLocks noGrp="1"/>
          </p:cNvSpPr>
          <p:nvPr>
            <p:ph type="title"/>
          </p:nvPr>
        </p:nvSpPr>
        <p:spPr/>
        <p:txBody>
          <a:bodyPr/>
          <a:lstStyle/>
          <a:p>
            <a:r>
              <a:rPr lang="en-GB" dirty="0"/>
              <a:t>Team </a:t>
            </a:r>
            <a:r>
              <a:rPr lang="en-GB" dirty="0" err="1"/>
              <a:t>dyanmics</a:t>
            </a:r>
            <a:endParaRPr lang="en-GB" dirty="0"/>
          </a:p>
        </p:txBody>
      </p:sp>
      <p:sp>
        <p:nvSpPr>
          <p:cNvPr id="3" name="Content Placeholder 2">
            <a:extLst>
              <a:ext uri="{FF2B5EF4-FFF2-40B4-BE49-F238E27FC236}">
                <a16:creationId xmlns:a16="http://schemas.microsoft.com/office/drawing/2014/main" id="{77015A35-C661-46A2-97EB-6BC390EABCE2}"/>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3667174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83A84-A1F2-4D35-8175-8222429B305B}"/>
              </a:ext>
            </a:extLst>
          </p:cNvPr>
          <p:cNvSpPr>
            <a:spLocks noGrp="1"/>
          </p:cNvSpPr>
          <p:nvPr>
            <p:ph type="title"/>
          </p:nvPr>
        </p:nvSpPr>
        <p:spPr/>
        <p:txBody>
          <a:bodyPr/>
          <a:lstStyle/>
          <a:p>
            <a:r>
              <a:rPr lang="en-GB" dirty="0"/>
              <a:t>What went well</a:t>
            </a:r>
          </a:p>
        </p:txBody>
      </p:sp>
      <p:sp>
        <p:nvSpPr>
          <p:cNvPr id="3" name="Content Placeholder 2">
            <a:extLst>
              <a:ext uri="{FF2B5EF4-FFF2-40B4-BE49-F238E27FC236}">
                <a16:creationId xmlns:a16="http://schemas.microsoft.com/office/drawing/2014/main" id="{7700F736-594F-4F1B-857B-E9BA3B91B935}"/>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804858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0DF4-D03C-4D23-96DF-940F6DD6892D}"/>
              </a:ext>
            </a:extLst>
          </p:cNvPr>
          <p:cNvSpPr>
            <a:spLocks noGrp="1"/>
          </p:cNvSpPr>
          <p:nvPr>
            <p:ph type="title"/>
          </p:nvPr>
        </p:nvSpPr>
        <p:spPr/>
        <p:txBody>
          <a:bodyPr/>
          <a:lstStyle/>
          <a:p>
            <a:r>
              <a:rPr lang="en-GB" dirty="0"/>
              <a:t>What could have been better</a:t>
            </a:r>
          </a:p>
        </p:txBody>
      </p:sp>
      <p:sp>
        <p:nvSpPr>
          <p:cNvPr id="6" name="Content Placeholder 5">
            <a:extLst>
              <a:ext uri="{FF2B5EF4-FFF2-40B4-BE49-F238E27FC236}">
                <a16:creationId xmlns:a16="http://schemas.microsoft.com/office/drawing/2014/main" id="{0A023F91-F0CC-481D-809A-E0E95D7EE511}"/>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2275102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F472D-C7A6-47B3-8371-2D0BC885E353}"/>
              </a:ext>
            </a:extLst>
          </p:cNvPr>
          <p:cNvSpPr>
            <a:spLocks noGrp="1"/>
          </p:cNvSpPr>
          <p:nvPr>
            <p:ph type="title"/>
          </p:nvPr>
        </p:nvSpPr>
        <p:spPr/>
        <p:txBody>
          <a:bodyPr/>
          <a:lstStyle/>
          <a:p>
            <a:r>
              <a:rPr lang="en-GB"/>
              <a:t>Overall Thoughts</a:t>
            </a:r>
          </a:p>
        </p:txBody>
      </p:sp>
      <p:sp>
        <p:nvSpPr>
          <p:cNvPr id="3" name="Content Placeholder 2">
            <a:extLst>
              <a:ext uri="{FF2B5EF4-FFF2-40B4-BE49-F238E27FC236}">
                <a16:creationId xmlns:a16="http://schemas.microsoft.com/office/drawing/2014/main" id="{B623EA1D-1913-4C28-BFA8-AC171CC6CCB7}"/>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833625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B44C0-639D-462F-A188-11AF167D4E37}"/>
              </a:ext>
            </a:extLst>
          </p:cNvPr>
          <p:cNvSpPr>
            <a:spLocks noGrp="1"/>
          </p:cNvSpPr>
          <p:nvPr>
            <p:ph type="title"/>
          </p:nvPr>
        </p:nvSpPr>
        <p:spPr/>
        <p:txBody>
          <a:bodyPr/>
          <a:lstStyle/>
          <a:p>
            <a:r>
              <a:rPr lang="en-GB" dirty="0"/>
              <a:t>Game Synopsis (Stanley)</a:t>
            </a:r>
          </a:p>
        </p:txBody>
      </p:sp>
      <p:sp>
        <p:nvSpPr>
          <p:cNvPr id="3" name="Content Placeholder 2">
            <a:extLst>
              <a:ext uri="{FF2B5EF4-FFF2-40B4-BE49-F238E27FC236}">
                <a16:creationId xmlns:a16="http://schemas.microsoft.com/office/drawing/2014/main" id="{8249D3B8-DE45-44D3-A780-91C99A47A21F}"/>
              </a:ext>
            </a:extLst>
          </p:cNvPr>
          <p:cNvSpPr>
            <a:spLocks noGrp="1"/>
          </p:cNvSpPr>
          <p:nvPr>
            <p:ph idx="1"/>
          </p:nvPr>
        </p:nvSpPr>
        <p:spPr/>
        <p:txBody>
          <a:bodyPr/>
          <a:lstStyle/>
          <a:p>
            <a:r>
              <a:rPr lang="en-GB" dirty="0"/>
              <a:t>Ants: Colony wars is a 2D puzzle tactical artillery shooter. The game consists of two stages, a preparation stage (stage 1) and a combat stage (stage 2) inspired by the games ‘Lemmings’ and ‘Worms’ retrospectively. </a:t>
            </a:r>
          </a:p>
          <a:p>
            <a:endParaRPr lang="en-GB" dirty="0"/>
          </a:p>
        </p:txBody>
      </p:sp>
    </p:spTree>
    <p:extLst>
      <p:ext uri="{BB962C8B-B14F-4D97-AF65-F5344CB8AC3E}">
        <p14:creationId xmlns:p14="http://schemas.microsoft.com/office/powerpoint/2010/main" val="3859587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2055A-65AD-4914-8C63-A96314A4770F}"/>
              </a:ext>
            </a:extLst>
          </p:cNvPr>
          <p:cNvSpPr>
            <a:spLocks noGrp="1"/>
          </p:cNvSpPr>
          <p:nvPr>
            <p:ph type="title"/>
          </p:nvPr>
        </p:nvSpPr>
        <p:spPr/>
        <p:txBody>
          <a:bodyPr/>
          <a:lstStyle/>
          <a:p>
            <a:r>
              <a:rPr lang="en-GB" dirty="0"/>
              <a:t>Features in more detail (Stanley) </a:t>
            </a:r>
          </a:p>
        </p:txBody>
      </p:sp>
      <p:sp>
        <p:nvSpPr>
          <p:cNvPr id="3" name="Content Placeholder 2">
            <a:extLst>
              <a:ext uri="{FF2B5EF4-FFF2-40B4-BE49-F238E27FC236}">
                <a16:creationId xmlns:a16="http://schemas.microsoft.com/office/drawing/2014/main" id="{404AB754-D892-4095-8BF4-62DC8FCBC123}"/>
              </a:ext>
            </a:extLst>
          </p:cNvPr>
          <p:cNvSpPr>
            <a:spLocks noGrp="1"/>
          </p:cNvSpPr>
          <p:nvPr>
            <p:ph idx="1"/>
          </p:nvPr>
        </p:nvSpPr>
        <p:spPr/>
        <p:txBody>
          <a:bodyPr>
            <a:normAutofit lnSpcReduction="10000"/>
          </a:bodyPr>
          <a:lstStyle/>
          <a:p>
            <a:r>
              <a:rPr lang="en-GB" dirty="0"/>
              <a:t>The first level is the preparation stage where the player has to guide numerous grubs throughout the stage whilst avoiding hazards (such as sudden drops or harmful water) using a main ant character. Once the grubs have either made it to the end of the level or perished along the way, the player is then transported to the second level (the combat stage)</a:t>
            </a:r>
          </a:p>
          <a:p>
            <a:r>
              <a:rPr lang="en-GB" dirty="0"/>
              <a:t>In the combat stage two players then have to fight each other using a collection of different ant characters each with their own look and unique abilities. Each player gets more health depending on how many grubs the player kept alive in the first stage. Using each character in a turn based style, the player has to eliminate their opponents dotted around the level.</a:t>
            </a:r>
          </a:p>
        </p:txBody>
      </p:sp>
    </p:spTree>
    <p:extLst>
      <p:ext uri="{BB962C8B-B14F-4D97-AF65-F5344CB8AC3E}">
        <p14:creationId xmlns:p14="http://schemas.microsoft.com/office/powerpoint/2010/main" val="2434500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DF885-6EE6-4866-A5CC-3DD3049BB292}"/>
              </a:ext>
            </a:extLst>
          </p:cNvPr>
          <p:cNvSpPr>
            <a:spLocks noGrp="1"/>
          </p:cNvSpPr>
          <p:nvPr>
            <p:ph type="title"/>
          </p:nvPr>
        </p:nvSpPr>
        <p:spPr>
          <a:xfrm>
            <a:off x="838200" y="-423440"/>
            <a:ext cx="10515600" cy="1325563"/>
          </a:xfrm>
        </p:spPr>
        <p:txBody>
          <a:bodyPr/>
          <a:lstStyle/>
          <a:p>
            <a:r>
              <a:rPr lang="en-GB" dirty="0"/>
              <a:t>Gameplay from each level 1 (Stanley)</a:t>
            </a:r>
          </a:p>
        </p:txBody>
      </p:sp>
      <p:pic>
        <p:nvPicPr>
          <p:cNvPr id="7" name="2018-04-21 01-36-28">
            <a:hlinkClick r:id="" action="ppaction://media"/>
            <a:extLst>
              <a:ext uri="{FF2B5EF4-FFF2-40B4-BE49-F238E27FC236}">
                <a16:creationId xmlns:a16="http://schemas.microsoft.com/office/drawing/2014/main" id="{F94072B1-24D0-4782-97FF-10B066A771B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675" t="1584" r="2512" b="2900"/>
          <a:stretch/>
        </p:blipFill>
        <p:spPr>
          <a:xfrm>
            <a:off x="0" y="0"/>
            <a:ext cx="12192000" cy="6908800"/>
          </a:xfrm>
          <a:prstGeom prst="rect">
            <a:avLst/>
          </a:prstGeom>
        </p:spPr>
      </p:pic>
    </p:spTree>
    <p:extLst>
      <p:ext uri="{BB962C8B-B14F-4D97-AF65-F5344CB8AC3E}">
        <p14:creationId xmlns:p14="http://schemas.microsoft.com/office/powerpoint/2010/main" val="325669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8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6496-7AF9-4898-B8E9-88ED0E829E64}"/>
              </a:ext>
            </a:extLst>
          </p:cNvPr>
          <p:cNvSpPr>
            <a:spLocks noGrp="1"/>
          </p:cNvSpPr>
          <p:nvPr>
            <p:ph type="title"/>
          </p:nvPr>
        </p:nvSpPr>
        <p:spPr>
          <a:xfrm>
            <a:off x="838200" y="-323574"/>
            <a:ext cx="10515600" cy="1325563"/>
          </a:xfrm>
        </p:spPr>
        <p:txBody>
          <a:bodyPr/>
          <a:lstStyle/>
          <a:p>
            <a:r>
              <a:rPr lang="en-GB" dirty="0"/>
              <a:t>Gameplay from each level 2 (Stanley)</a:t>
            </a:r>
          </a:p>
        </p:txBody>
      </p:sp>
      <p:pic>
        <p:nvPicPr>
          <p:cNvPr id="4" name="2018-04-21 01-24-53">
            <a:hlinkClick r:id="" action="ppaction://media"/>
            <a:extLst>
              <a:ext uri="{FF2B5EF4-FFF2-40B4-BE49-F238E27FC236}">
                <a16:creationId xmlns:a16="http://schemas.microsoft.com/office/drawing/2014/main" id="{E9D47459-FDB8-4E9E-B097-7C3E5B659AE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541" t="1536" r="2475" b="2759"/>
          <a:stretch/>
        </p:blipFill>
        <p:spPr>
          <a:xfrm>
            <a:off x="0" y="0"/>
            <a:ext cx="12192000" cy="6910124"/>
          </a:xfrm>
          <a:prstGeom prst="rect">
            <a:avLst/>
          </a:prstGeom>
        </p:spPr>
      </p:pic>
    </p:spTree>
    <p:extLst>
      <p:ext uri="{BB962C8B-B14F-4D97-AF65-F5344CB8AC3E}">
        <p14:creationId xmlns:p14="http://schemas.microsoft.com/office/powerpoint/2010/main" val="1587028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6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0079F-AA64-48C8-A55A-C45B9DC8148D}"/>
              </a:ext>
            </a:extLst>
          </p:cNvPr>
          <p:cNvSpPr>
            <a:spLocks noGrp="1"/>
          </p:cNvSpPr>
          <p:nvPr>
            <p:ph type="title"/>
          </p:nvPr>
        </p:nvSpPr>
        <p:spPr/>
        <p:txBody>
          <a:bodyPr/>
          <a:lstStyle/>
          <a:p>
            <a:r>
              <a:rPr lang="en-GB" dirty="0"/>
              <a:t>Sprites and characters (Harry)</a:t>
            </a:r>
          </a:p>
        </p:txBody>
      </p:sp>
      <p:sp>
        <p:nvSpPr>
          <p:cNvPr id="3" name="Content Placeholder 2">
            <a:extLst>
              <a:ext uri="{FF2B5EF4-FFF2-40B4-BE49-F238E27FC236}">
                <a16:creationId xmlns:a16="http://schemas.microsoft.com/office/drawing/2014/main" id="{26A593D1-99E4-4B61-8923-F18AC699C935}"/>
              </a:ext>
            </a:extLst>
          </p:cNvPr>
          <p:cNvSpPr>
            <a:spLocks noGrp="1"/>
          </p:cNvSpPr>
          <p:nvPr>
            <p:ph idx="1"/>
          </p:nvPr>
        </p:nvSpPr>
        <p:spPr/>
        <p:txBody>
          <a:bodyPr/>
          <a:lstStyle/>
          <a:p>
            <a:r>
              <a:rPr lang="en-GB" dirty="0"/>
              <a:t>Describe the characters, their looks and abilities.</a:t>
            </a:r>
          </a:p>
        </p:txBody>
      </p:sp>
    </p:spTree>
    <p:extLst>
      <p:ext uri="{BB962C8B-B14F-4D97-AF65-F5344CB8AC3E}">
        <p14:creationId xmlns:p14="http://schemas.microsoft.com/office/powerpoint/2010/main" val="1593981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3372B-9672-44C2-A4CD-DD5FEB7E782B}"/>
              </a:ext>
            </a:extLst>
          </p:cNvPr>
          <p:cNvSpPr>
            <a:spLocks noGrp="1"/>
          </p:cNvSpPr>
          <p:nvPr>
            <p:ph type="title"/>
          </p:nvPr>
        </p:nvSpPr>
        <p:spPr/>
        <p:txBody>
          <a:bodyPr/>
          <a:lstStyle/>
          <a:p>
            <a:r>
              <a:rPr lang="en-GB" dirty="0"/>
              <a:t>Concept art from paper to engine (Harry)</a:t>
            </a:r>
          </a:p>
        </p:txBody>
      </p:sp>
      <p:sp>
        <p:nvSpPr>
          <p:cNvPr id="3" name="Content Placeholder 2">
            <a:extLst>
              <a:ext uri="{FF2B5EF4-FFF2-40B4-BE49-F238E27FC236}">
                <a16:creationId xmlns:a16="http://schemas.microsoft.com/office/drawing/2014/main" id="{CBAE2947-E6E3-4B23-B014-0C88417549F4}"/>
              </a:ext>
            </a:extLst>
          </p:cNvPr>
          <p:cNvSpPr>
            <a:spLocks noGrp="1"/>
          </p:cNvSpPr>
          <p:nvPr>
            <p:ph idx="1"/>
          </p:nvPr>
        </p:nvSpPr>
        <p:spPr/>
        <p:txBody>
          <a:bodyPr/>
          <a:lstStyle/>
          <a:p>
            <a:r>
              <a:rPr lang="en-GB" dirty="0"/>
              <a:t>Screenshots of concept art for sprites</a:t>
            </a:r>
          </a:p>
          <a:p>
            <a:r>
              <a:rPr lang="en-GB" dirty="0"/>
              <a:t>Screenshots/gifs of sprites in engine</a:t>
            </a:r>
          </a:p>
          <a:p>
            <a:r>
              <a:rPr lang="en-GB" dirty="0"/>
              <a:t>Side by side comparison.</a:t>
            </a:r>
          </a:p>
        </p:txBody>
      </p:sp>
    </p:spTree>
    <p:extLst>
      <p:ext uri="{BB962C8B-B14F-4D97-AF65-F5344CB8AC3E}">
        <p14:creationId xmlns:p14="http://schemas.microsoft.com/office/powerpoint/2010/main" val="2242719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1D83D-FEAE-433B-9DC3-44E2BA1C6F7D}"/>
              </a:ext>
            </a:extLst>
          </p:cNvPr>
          <p:cNvSpPr>
            <a:spLocks noGrp="1"/>
          </p:cNvSpPr>
          <p:nvPr>
            <p:ph type="title"/>
          </p:nvPr>
        </p:nvSpPr>
        <p:spPr/>
        <p:txBody>
          <a:bodyPr/>
          <a:lstStyle/>
          <a:p>
            <a:r>
              <a:rPr lang="en-GB" dirty="0"/>
              <a:t>Level design from concept to engine (Stanley)</a:t>
            </a:r>
          </a:p>
        </p:txBody>
      </p:sp>
      <p:pic>
        <p:nvPicPr>
          <p:cNvPr id="5" name="Content Placeholder 4">
            <a:extLst>
              <a:ext uri="{FF2B5EF4-FFF2-40B4-BE49-F238E27FC236}">
                <a16:creationId xmlns:a16="http://schemas.microsoft.com/office/drawing/2014/main" id="{031B550F-9077-43AC-AA9C-21D54EB53A2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6582"/>
          <a:stretch/>
        </p:blipFill>
        <p:spPr>
          <a:xfrm rot="16200000">
            <a:off x="1057769" y="616875"/>
            <a:ext cx="3371674" cy="4971206"/>
          </a:xfrm>
        </p:spPr>
      </p:pic>
      <p:pic>
        <p:nvPicPr>
          <p:cNvPr id="3" name="Picture 2">
            <a:extLst>
              <a:ext uri="{FF2B5EF4-FFF2-40B4-BE49-F238E27FC236}">
                <a16:creationId xmlns:a16="http://schemas.microsoft.com/office/drawing/2014/main" id="{44C1F400-E73B-462D-8C65-03C6A03FA44F}"/>
              </a:ext>
            </a:extLst>
          </p:cNvPr>
          <p:cNvPicPr>
            <a:picLocks noChangeAspect="1"/>
          </p:cNvPicPr>
          <p:nvPr/>
        </p:nvPicPr>
        <p:blipFill rotWithShape="1">
          <a:blip r:embed="rId3"/>
          <a:srcRect l="390" t="4401" r="870" b="1230"/>
          <a:stretch/>
        </p:blipFill>
        <p:spPr>
          <a:xfrm>
            <a:off x="5631854" y="1416640"/>
            <a:ext cx="6035714" cy="3371675"/>
          </a:xfrm>
          <a:prstGeom prst="rect">
            <a:avLst/>
          </a:prstGeom>
        </p:spPr>
      </p:pic>
    </p:spTree>
    <p:extLst>
      <p:ext uri="{BB962C8B-B14F-4D97-AF65-F5344CB8AC3E}">
        <p14:creationId xmlns:p14="http://schemas.microsoft.com/office/powerpoint/2010/main" val="17834490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15CA175-3C02-4CE2-93E1-28951E70A334}"/>
              </a:ext>
            </a:extLst>
          </p:cNvPr>
          <p:cNvSpPr>
            <a:spLocks noGrp="1"/>
          </p:cNvSpPr>
          <p:nvPr>
            <p:ph type="title"/>
          </p:nvPr>
        </p:nvSpPr>
        <p:spPr/>
        <p:txBody>
          <a:bodyPr/>
          <a:lstStyle/>
          <a:p>
            <a:r>
              <a:rPr lang="en-GB" dirty="0"/>
              <a:t>Level design from concept to engine (Stanley)</a:t>
            </a:r>
          </a:p>
        </p:txBody>
      </p:sp>
      <p:pic>
        <p:nvPicPr>
          <p:cNvPr id="1026" name="Picture 2" descr="e38a3f9f16b20d58fdd7bea52af4d8b1">
            <a:extLst>
              <a:ext uri="{FF2B5EF4-FFF2-40B4-BE49-F238E27FC236}">
                <a16:creationId xmlns:a16="http://schemas.microsoft.com/office/drawing/2014/main" id="{EDF444D1-4BCF-4023-8ED8-26CF49D357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805" y="1462906"/>
            <a:ext cx="5143300" cy="3409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pic>
        <p:nvPicPr>
          <p:cNvPr id="5" name="Content Placeholder 3">
            <a:extLst>
              <a:ext uri="{FF2B5EF4-FFF2-40B4-BE49-F238E27FC236}">
                <a16:creationId xmlns:a16="http://schemas.microsoft.com/office/drawing/2014/main" id="{D59CEBE0-F685-4998-8754-179B6357B64A}"/>
              </a:ext>
            </a:extLst>
          </p:cNvPr>
          <p:cNvPicPr>
            <a:picLocks noGrp="1" noChangeAspect="1"/>
          </p:cNvPicPr>
          <p:nvPr>
            <p:ph idx="1"/>
          </p:nvPr>
        </p:nvPicPr>
        <p:blipFill rotWithShape="1">
          <a:blip r:embed="rId3"/>
          <a:srcRect t="3746"/>
          <a:stretch/>
        </p:blipFill>
        <p:spPr>
          <a:xfrm>
            <a:off x="5627613" y="1604494"/>
            <a:ext cx="5557678" cy="3126776"/>
          </a:xfrm>
          <a:prstGeom prst="rect">
            <a:avLst/>
          </a:prstGeom>
        </p:spPr>
      </p:pic>
    </p:spTree>
    <p:extLst>
      <p:ext uri="{BB962C8B-B14F-4D97-AF65-F5344CB8AC3E}">
        <p14:creationId xmlns:p14="http://schemas.microsoft.com/office/powerpoint/2010/main" val="35568294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396</TotalTime>
  <Words>688</Words>
  <Application>Microsoft Office PowerPoint</Application>
  <PresentationFormat>Widescreen</PresentationFormat>
  <Paragraphs>38</Paragraphs>
  <Slides>18</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PowerPoint Presentation</vt:lpstr>
      <vt:lpstr>Game Synopsis (Stanley)</vt:lpstr>
      <vt:lpstr>Features in more detail (Stanley) </vt:lpstr>
      <vt:lpstr>Gameplay from each level 1 (Stanley)</vt:lpstr>
      <vt:lpstr>Gameplay from each level 2 (Stanley)</vt:lpstr>
      <vt:lpstr>Sprites and characters (Harry)</vt:lpstr>
      <vt:lpstr>Concept art from paper to engine (Harry)</vt:lpstr>
      <vt:lpstr>Level design from concept to engine (Stanley)</vt:lpstr>
      <vt:lpstr>Level design from concept to engine (Stanley)</vt:lpstr>
      <vt:lpstr>Extra features added (Danny)</vt:lpstr>
      <vt:lpstr>Bugs – Coding (Gary)</vt:lpstr>
      <vt:lpstr>Bugs – Graphics (Gary)</vt:lpstr>
      <vt:lpstr>Conclusion (Danny)</vt:lpstr>
      <vt:lpstr>What have we learnt</vt:lpstr>
      <vt:lpstr>Team dyanmics</vt:lpstr>
      <vt:lpstr>What went well</vt:lpstr>
      <vt:lpstr>What could have been better</vt:lpstr>
      <vt:lpstr>Overall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Danny Stanley</dc:creator>
  <cp:lastModifiedBy>Danny Stanley</cp:lastModifiedBy>
  <cp:revision>23</cp:revision>
  <dcterms:created xsi:type="dcterms:W3CDTF">2018-04-18T14:44:37Z</dcterms:created>
  <dcterms:modified xsi:type="dcterms:W3CDTF">2018-04-21T14:19:28Z</dcterms:modified>
</cp:coreProperties>
</file>

<file path=docProps/thumbnail.jpeg>
</file>